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234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Afgeronde rechthoek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Afgeronde rechthoek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el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nl-NL" smtClean="0"/>
              <a:t>Klik om de stijl te bewerken</a:t>
            </a:r>
            <a:endParaRPr kumimoji="0" lang="en-US"/>
          </a:p>
        </p:txBody>
      </p:sp>
      <p:sp>
        <p:nvSpPr>
          <p:cNvPr id="20" name="Ondertitel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nl-NL" smtClean="0"/>
              <a:t>Klik om het opmaakprofiel van de modelondertitel te bewerken</a:t>
            </a:r>
            <a:endParaRPr kumimoji="0" lang="en-US"/>
          </a:p>
        </p:txBody>
      </p:sp>
      <p:sp>
        <p:nvSpPr>
          <p:cNvPr id="19" name="Tijdelijke aanduiding voor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62D8D15-22D8-422F-8BEA-053F8B928778}" type="datetimeFigureOut">
              <a:rPr lang="nl-NL" smtClean="0"/>
              <a:t>30-3-2015</a:t>
            </a:fld>
            <a:endParaRPr lang="nl-NL"/>
          </a:p>
        </p:txBody>
      </p:sp>
      <p:sp>
        <p:nvSpPr>
          <p:cNvPr id="8" name="Tijdelijke aanduiding voor voettekst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nl-NL"/>
          </a:p>
        </p:txBody>
      </p:sp>
      <p:sp>
        <p:nvSpPr>
          <p:cNvPr id="11" name="Tijdelijke aanduiding voor dianumm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E9825DF-CC50-4446-BFCB-747841435239}" type="slidenum">
              <a:rPr lang="nl-NL" smtClean="0"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nl-NL" smtClean="0"/>
              <a:t>Klik om de stijl te bewerken</a:t>
            </a:r>
            <a:endParaRPr kumimoji="0" lang="en-US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nl-NL" smtClean="0"/>
              <a:t>Klik om de modelstijlen te bewerken</a:t>
            </a:r>
          </a:p>
          <a:p>
            <a:pPr lvl="1" eaLnBrk="1" latinLnBrk="0" hangingPunct="1"/>
            <a:r>
              <a:rPr lang="nl-NL" smtClean="0"/>
              <a:t>Tweede niveau</a:t>
            </a:r>
          </a:p>
          <a:p>
            <a:pPr lvl="2" eaLnBrk="1" latinLnBrk="0" hangingPunct="1"/>
            <a:r>
              <a:rPr lang="nl-NL" smtClean="0"/>
              <a:t>Derde niveau</a:t>
            </a:r>
          </a:p>
          <a:p>
            <a:pPr lvl="3" eaLnBrk="1" latinLnBrk="0" hangingPunct="1"/>
            <a:r>
              <a:rPr lang="nl-NL" smtClean="0"/>
              <a:t>Vierde niveau</a:t>
            </a:r>
          </a:p>
          <a:p>
            <a:pPr lvl="4" eaLnBrk="1" latinLnBrk="0" hangingPunct="1"/>
            <a:r>
              <a:rPr lang="nl-NL" smtClean="0"/>
              <a:t>Vijfde niveau</a:t>
            </a:r>
            <a:endParaRPr kumimoji="0" lang="en-US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62D8D15-22D8-422F-8BEA-053F8B928778}" type="datetimeFigureOut">
              <a:rPr lang="nl-NL" smtClean="0"/>
              <a:t>30-3-2015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E9825DF-CC50-4446-BFCB-747841435239}" type="slidenum">
              <a:rPr lang="nl-NL" smtClean="0"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Afgeronde rechthoek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Afgeronde rechthoek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nl-NL" smtClean="0"/>
              <a:t>Klik om de stijl te bewerken</a:t>
            </a:r>
            <a:endParaRPr kumimoji="0" lang="en-US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nl-NL" smtClean="0"/>
              <a:t>Klik om de modelstijlen te bewerken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62D8D15-22D8-422F-8BEA-053F8B928778}" type="datetimeFigureOut">
              <a:rPr lang="nl-NL" smtClean="0"/>
              <a:t>30-3-2015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E9825DF-CC50-4446-BFCB-747841435239}" type="slidenum">
              <a:rPr lang="nl-NL" smtClean="0"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nl-NL" smtClean="0"/>
              <a:t>Klik om de stijl te bewerken</a:t>
            </a:r>
            <a:endParaRPr kumimoji="0" lang="en-US"/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nl-NL" smtClean="0"/>
              <a:t>Klik om de modelstijlen te bewerken</a:t>
            </a:r>
          </a:p>
          <a:p>
            <a:pPr lvl="1" eaLnBrk="1" latinLnBrk="0" hangingPunct="1"/>
            <a:r>
              <a:rPr lang="nl-NL" smtClean="0"/>
              <a:t>Tweede niveau</a:t>
            </a:r>
          </a:p>
          <a:p>
            <a:pPr lvl="2" eaLnBrk="1" latinLnBrk="0" hangingPunct="1"/>
            <a:r>
              <a:rPr lang="nl-NL" smtClean="0"/>
              <a:t>Derde niveau</a:t>
            </a:r>
          </a:p>
          <a:p>
            <a:pPr lvl="3" eaLnBrk="1" latinLnBrk="0" hangingPunct="1"/>
            <a:r>
              <a:rPr lang="nl-NL" smtClean="0"/>
              <a:t>Vierde niveau</a:t>
            </a:r>
          </a:p>
          <a:p>
            <a:pPr lvl="4" eaLnBrk="1" latinLnBrk="0" hangingPunct="1"/>
            <a:r>
              <a:rPr lang="nl-NL" smtClean="0"/>
              <a:t>Vijfde niveau</a:t>
            </a:r>
            <a:endParaRPr kumimoji="0" lang="en-US"/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nl-NL" smtClean="0"/>
              <a:t>Klik om de modelstijlen te bewerken</a:t>
            </a:r>
          </a:p>
          <a:p>
            <a:pPr lvl="1" eaLnBrk="1" latinLnBrk="0" hangingPunct="1"/>
            <a:r>
              <a:rPr lang="nl-NL" smtClean="0"/>
              <a:t>Tweede niveau</a:t>
            </a:r>
          </a:p>
          <a:p>
            <a:pPr lvl="2" eaLnBrk="1" latinLnBrk="0" hangingPunct="1"/>
            <a:r>
              <a:rPr lang="nl-NL" smtClean="0"/>
              <a:t>Derde niveau</a:t>
            </a:r>
          </a:p>
          <a:p>
            <a:pPr lvl="3" eaLnBrk="1" latinLnBrk="0" hangingPunct="1"/>
            <a:r>
              <a:rPr lang="nl-NL" smtClean="0"/>
              <a:t>Vierde niveau</a:t>
            </a:r>
          </a:p>
          <a:p>
            <a:pPr lvl="4" eaLnBrk="1" latinLnBrk="0" hangingPunct="1"/>
            <a:r>
              <a:rPr lang="nl-NL" smtClean="0"/>
              <a:t>Vijfde niveau</a:t>
            </a:r>
            <a:endParaRPr kumimoji="0" lang="en-US"/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62D8D15-22D8-422F-8BEA-053F8B928778}" type="datetimeFigureOut">
              <a:rPr lang="nl-NL" smtClean="0"/>
              <a:t>30-3-2015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E9825DF-CC50-4446-BFCB-747841435239}" type="slidenum">
              <a:rPr lang="nl-NL" smtClean="0"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nl-NL" smtClean="0"/>
              <a:t>Klik om de stijl te bewerken</a:t>
            </a:r>
            <a:endParaRPr kumimoji="0" lang="en-US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nl-NL" smtClean="0"/>
              <a:t>Klik om de modelstijlen te bewerken</a:t>
            </a:r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nl-NL" smtClean="0"/>
              <a:t>Klik om de modelstijlen te bewerken</a:t>
            </a:r>
          </a:p>
        </p:txBody>
      </p:sp>
      <p:sp>
        <p:nvSpPr>
          <p:cNvPr id="5" name="Tijdelijke aanduiding voor inhoud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nl-NL" smtClean="0"/>
              <a:t>Klik om de modelstijlen te bewerken</a:t>
            </a:r>
          </a:p>
          <a:p>
            <a:pPr lvl="1" eaLnBrk="1" latinLnBrk="0" hangingPunct="1"/>
            <a:r>
              <a:rPr lang="nl-NL" smtClean="0"/>
              <a:t>Tweede niveau</a:t>
            </a:r>
          </a:p>
          <a:p>
            <a:pPr lvl="2" eaLnBrk="1" latinLnBrk="0" hangingPunct="1"/>
            <a:r>
              <a:rPr lang="nl-NL" smtClean="0"/>
              <a:t>Derde niveau</a:t>
            </a:r>
          </a:p>
          <a:p>
            <a:pPr lvl="3" eaLnBrk="1" latinLnBrk="0" hangingPunct="1"/>
            <a:r>
              <a:rPr lang="nl-NL" smtClean="0"/>
              <a:t>Vierde niveau</a:t>
            </a:r>
          </a:p>
          <a:p>
            <a:pPr lvl="4" eaLnBrk="1" latinLnBrk="0" hangingPunct="1"/>
            <a:r>
              <a:rPr lang="nl-NL" smtClean="0"/>
              <a:t>Vijfde niveau</a:t>
            </a:r>
            <a:endParaRPr kumimoji="0" lang="en-US"/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nl-NL" smtClean="0"/>
              <a:t>Klik om de modelstijlen te bewerken</a:t>
            </a:r>
          </a:p>
          <a:p>
            <a:pPr lvl="1" eaLnBrk="1" latinLnBrk="0" hangingPunct="1"/>
            <a:r>
              <a:rPr lang="nl-NL" smtClean="0"/>
              <a:t>Tweede niveau</a:t>
            </a:r>
          </a:p>
          <a:p>
            <a:pPr lvl="2" eaLnBrk="1" latinLnBrk="0" hangingPunct="1"/>
            <a:r>
              <a:rPr lang="nl-NL" smtClean="0"/>
              <a:t>Derde niveau</a:t>
            </a:r>
          </a:p>
          <a:p>
            <a:pPr lvl="3" eaLnBrk="1" latinLnBrk="0" hangingPunct="1"/>
            <a:r>
              <a:rPr lang="nl-NL" smtClean="0"/>
              <a:t>Vierde niveau</a:t>
            </a:r>
          </a:p>
          <a:p>
            <a:pPr lvl="4" eaLnBrk="1" latinLnBrk="0" hangingPunct="1"/>
            <a:r>
              <a:rPr lang="nl-NL" smtClean="0"/>
              <a:t>Vijfde niveau</a:t>
            </a:r>
            <a:endParaRPr kumimoji="0" lang="en-US"/>
          </a:p>
        </p:txBody>
      </p:sp>
      <p:sp>
        <p:nvSpPr>
          <p:cNvPr id="7" name="Tijdelijke aanduiding voor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62D8D15-22D8-422F-8BEA-053F8B928778}" type="datetimeFigureOut">
              <a:rPr lang="nl-NL" smtClean="0"/>
              <a:t>30-3-2015</a:t>
            </a:fld>
            <a:endParaRPr lang="nl-NL"/>
          </a:p>
        </p:txBody>
      </p:sp>
      <p:sp>
        <p:nvSpPr>
          <p:cNvPr id="8" name="Tijdelijke aanduiding voor voettekst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nl-NL"/>
          </a:p>
        </p:txBody>
      </p:sp>
      <p:sp>
        <p:nvSpPr>
          <p:cNvPr id="9" name="Tijdelijke aanduiding voor dianumm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E9825DF-CC50-4446-BFCB-747841435239}" type="slidenum">
              <a:rPr lang="nl-NL" smtClean="0"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nl-NL" smtClean="0"/>
              <a:t>Klik om de stijl te bewerken</a:t>
            </a:r>
            <a:endParaRPr kumimoji="0" lang="en-US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62D8D15-22D8-422F-8BEA-053F8B928778}" type="datetimeFigureOut">
              <a:rPr lang="nl-NL" smtClean="0"/>
              <a:t>30-3-2015</a:t>
            </a:fld>
            <a:endParaRPr lang="nl-NL"/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nl-NL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E9825DF-CC50-4446-BFCB-747841435239}" type="slidenum">
              <a:rPr lang="nl-NL" smtClean="0"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Afgeronde rechthoek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62D8D15-22D8-422F-8BEA-053F8B928778}" type="datetimeFigureOut">
              <a:rPr lang="nl-NL" smtClean="0"/>
              <a:t>30-3-2015</a:t>
            </a:fld>
            <a:endParaRPr lang="nl-NL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nl-NL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E9825DF-CC50-4446-BFCB-747841435239}" type="slidenum">
              <a:rPr lang="nl-NL" smtClean="0"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nl-NL" smtClean="0"/>
              <a:t>Klik om de stijl te bewerken</a:t>
            </a:r>
            <a:endParaRPr kumimoji="0" lang="en-US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nl-NL" smtClean="0"/>
              <a:t>Klik om de modelstijlen te bewerken</a:t>
            </a:r>
          </a:p>
          <a:p>
            <a:pPr lvl="1" eaLnBrk="1" latinLnBrk="0" hangingPunct="1"/>
            <a:r>
              <a:rPr lang="nl-NL" smtClean="0"/>
              <a:t>Tweede niveau</a:t>
            </a:r>
          </a:p>
          <a:p>
            <a:pPr lvl="2" eaLnBrk="1" latinLnBrk="0" hangingPunct="1"/>
            <a:r>
              <a:rPr lang="nl-NL" smtClean="0"/>
              <a:t>Derde niveau</a:t>
            </a:r>
          </a:p>
          <a:p>
            <a:pPr lvl="3" eaLnBrk="1" latinLnBrk="0" hangingPunct="1"/>
            <a:r>
              <a:rPr lang="nl-NL" smtClean="0"/>
              <a:t>Vierde niveau</a:t>
            </a:r>
          </a:p>
          <a:p>
            <a:pPr lvl="4" eaLnBrk="1" latinLnBrk="0" hangingPunct="1"/>
            <a:r>
              <a:rPr lang="nl-NL" smtClean="0"/>
              <a:t>Vijfde niveau</a:t>
            </a:r>
            <a:endParaRPr kumimoji="0" lang="en-US"/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nl-NL" smtClean="0"/>
              <a:t>Klik om de modelstijlen te bewerken</a:t>
            </a:r>
          </a:p>
          <a:p>
            <a:pPr lvl="1" eaLnBrk="1" latinLnBrk="0" hangingPunct="1"/>
            <a:r>
              <a:rPr lang="nl-NL" smtClean="0"/>
              <a:t>Tweede niveau</a:t>
            </a:r>
          </a:p>
          <a:p>
            <a:pPr lvl="2" eaLnBrk="1" latinLnBrk="0" hangingPunct="1"/>
            <a:r>
              <a:rPr lang="nl-NL" smtClean="0"/>
              <a:t>Derde niveau</a:t>
            </a:r>
          </a:p>
          <a:p>
            <a:pPr lvl="3" eaLnBrk="1" latinLnBrk="0" hangingPunct="1"/>
            <a:r>
              <a:rPr lang="nl-NL" smtClean="0"/>
              <a:t>Vierde niveau</a:t>
            </a:r>
          </a:p>
          <a:p>
            <a:pPr lvl="4" eaLnBrk="1" latinLnBrk="0" hangingPunct="1"/>
            <a:r>
              <a:rPr lang="nl-NL" smtClean="0"/>
              <a:t>Vijfde niveau</a:t>
            </a:r>
            <a:endParaRPr kumimoji="0" lang="en-US"/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62D8D15-22D8-422F-8BEA-053F8B928778}" type="datetimeFigureOut">
              <a:rPr lang="nl-NL" smtClean="0"/>
              <a:t>30-3-2015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E9825DF-CC50-4446-BFCB-747841435239}" type="slidenum">
              <a:rPr lang="nl-NL" smtClean="0"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Afgeronde rechthoek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Rond enkele hoek rechthoek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nl-NL" smtClean="0"/>
              <a:t>Klik om de stijl te bewerken</a:t>
            </a:r>
            <a:endParaRPr kumimoji="0" lang="en-US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nl-NL" smtClean="0"/>
              <a:t>Klik om de modelstijlen te bewerken</a:t>
            </a:r>
          </a:p>
          <a:p>
            <a:pPr lvl="1" eaLnBrk="1" latinLnBrk="0" hangingPunct="1"/>
            <a:r>
              <a:rPr lang="nl-NL" smtClean="0"/>
              <a:t>Tweede niveau</a:t>
            </a:r>
          </a:p>
          <a:p>
            <a:pPr lvl="2" eaLnBrk="1" latinLnBrk="0" hangingPunct="1"/>
            <a:r>
              <a:rPr lang="nl-NL" smtClean="0"/>
              <a:t>Derde niveau</a:t>
            </a:r>
          </a:p>
          <a:p>
            <a:pPr lvl="3" eaLnBrk="1" latinLnBrk="0" hangingPunct="1"/>
            <a:r>
              <a:rPr lang="nl-NL" smtClean="0"/>
              <a:t>Vierde niveau</a:t>
            </a:r>
          </a:p>
          <a:p>
            <a:pPr lvl="4" eaLnBrk="1" latinLnBrk="0" hangingPunct="1"/>
            <a:r>
              <a:rPr lang="nl-NL" smtClean="0"/>
              <a:t>Vijfde niveau</a:t>
            </a:r>
            <a:endParaRPr kumimoji="0" lang="en-US"/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62D8D15-22D8-422F-8BEA-053F8B928778}" type="datetimeFigureOut">
              <a:rPr lang="nl-NL" smtClean="0"/>
              <a:t>30-3-2015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E9825DF-CC50-4446-BFCB-747841435239}" type="slidenum">
              <a:rPr lang="nl-NL" smtClean="0"/>
              <a:t>‹nr.›</a:t>
            </a:fld>
            <a:endParaRPr lang="nl-NL"/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nl-NL" smtClean="0"/>
              <a:t>Klik op het pictogram als u een afbeelding wilt toevoegen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nl-NL" smtClean="0"/>
              <a:t>Klik om de stijl te bewerken</a:t>
            </a:r>
            <a:endParaRPr kumimoji="0" lang="en-US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nl-NL" smtClean="0"/>
              <a:t>Klik om de modelstijlen te bewerken</a:t>
            </a:r>
          </a:p>
          <a:p>
            <a:pPr lvl="1" eaLnBrk="1" latinLnBrk="0" hangingPunct="1"/>
            <a:r>
              <a:rPr lang="nl-NL" smtClean="0"/>
              <a:t>Tweede niveau</a:t>
            </a:r>
          </a:p>
          <a:p>
            <a:pPr lvl="2" eaLnBrk="1" latinLnBrk="0" hangingPunct="1"/>
            <a:r>
              <a:rPr lang="nl-NL" smtClean="0"/>
              <a:t>Derde niveau</a:t>
            </a:r>
          </a:p>
          <a:p>
            <a:pPr lvl="3" eaLnBrk="1" latinLnBrk="0" hangingPunct="1"/>
            <a:r>
              <a:rPr lang="nl-NL" smtClean="0"/>
              <a:t>Vierde niveau</a:t>
            </a:r>
          </a:p>
          <a:p>
            <a:pPr lvl="4" eaLnBrk="1" latinLnBrk="0" hangingPunct="1"/>
            <a:r>
              <a:rPr lang="nl-NL" smtClean="0"/>
              <a:t>Vijfde niveau</a:t>
            </a:r>
            <a:endParaRPr kumimoji="0" lang="en-US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62D8D15-22D8-422F-8BEA-053F8B928778}" type="datetimeFigureOut">
              <a:rPr lang="nl-NL" smtClean="0"/>
              <a:t>30-3-2015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E9825DF-CC50-4446-BFCB-747841435239}" type="slidenum">
              <a:rPr lang="nl-NL" smtClean="0"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nl-NL" smtClean="0"/>
              <a:t>Klik om de stijl te bewerken</a:t>
            </a:r>
            <a:endParaRPr kumimoji="0" lang="en-US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nl-NL" smtClean="0"/>
              <a:t>Klik om de modelstijlen te bewerken</a:t>
            </a:r>
          </a:p>
          <a:p>
            <a:pPr lvl="1" eaLnBrk="1" latinLnBrk="0" hangingPunct="1"/>
            <a:r>
              <a:rPr lang="nl-NL" smtClean="0"/>
              <a:t>Tweede niveau</a:t>
            </a:r>
          </a:p>
          <a:p>
            <a:pPr lvl="2" eaLnBrk="1" latinLnBrk="0" hangingPunct="1"/>
            <a:r>
              <a:rPr lang="nl-NL" smtClean="0"/>
              <a:t>Derde niveau</a:t>
            </a:r>
          </a:p>
          <a:p>
            <a:pPr lvl="3" eaLnBrk="1" latinLnBrk="0" hangingPunct="1"/>
            <a:r>
              <a:rPr lang="nl-NL" smtClean="0"/>
              <a:t>Vierde niveau</a:t>
            </a:r>
          </a:p>
          <a:p>
            <a:pPr lvl="4" eaLnBrk="1" latinLnBrk="0" hangingPunct="1"/>
            <a:r>
              <a:rPr lang="nl-NL" smtClean="0"/>
              <a:t>Vijfde niveau</a:t>
            </a:r>
            <a:endParaRPr kumimoji="0" lang="en-US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62D8D15-22D8-422F-8BEA-053F8B928778}" type="datetimeFigureOut">
              <a:rPr lang="nl-NL" smtClean="0"/>
              <a:t>30-3-2015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E9825DF-CC50-4446-BFCB-747841435239}" type="slidenum">
              <a:rPr lang="nl-NL" smtClean="0"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Afgeronde rechthoek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Afgeronde rechthoek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Tijdelijke aanduiding voor titel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nl-NL" smtClean="0"/>
              <a:t>Klik om de stijl te bewerken</a:t>
            </a:r>
            <a:endParaRPr kumimoji="0" lang="en-US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nl-NL" smtClean="0"/>
              <a:t>Klik om de modelstijlen te bewerken</a:t>
            </a:r>
          </a:p>
          <a:p>
            <a:pPr lvl="1" eaLnBrk="1" latinLnBrk="0" hangingPunct="1"/>
            <a:r>
              <a:rPr kumimoji="0" lang="nl-NL" smtClean="0"/>
              <a:t>Tweede niveau</a:t>
            </a:r>
          </a:p>
          <a:p>
            <a:pPr lvl="2" eaLnBrk="1" latinLnBrk="0" hangingPunct="1"/>
            <a:r>
              <a:rPr kumimoji="0" lang="nl-NL" smtClean="0"/>
              <a:t>Derde niveau</a:t>
            </a:r>
          </a:p>
          <a:p>
            <a:pPr lvl="3" eaLnBrk="1" latinLnBrk="0" hangingPunct="1"/>
            <a:r>
              <a:rPr kumimoji="0" lang="nl-NL" smtClean="0"/>
              <a:t>Vierde niveau</a:t>
            </a:r>
          </a:p>
          <a:p>
            <a:pPr lvl="4" eaLnBrk="1" latinLnBrk="0" hangingPunct="1"/>
            <a:r>
              <a:rPr kumimoji="0" lang="nl-NL" smtClean="0"/>
              <a:t>Vijfde niveau</a:t>
            </a:r>
            <a:endParaRPr kumimoji="0" lang="en-US"/>
          </a:p>
        </p:txBody>
      </p:sp>
      <p:sp>
        <p:nvSpPr>
          <p:cNvPr id="25" name="Tijdelijke aanduiding voor datum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962D8D15-22D8-422F-8BEA-053F8B928778}" type="datetimeFigureOut">
              <a:rPr lang="nl-NL" smtClean="0"/>
              <a:t>30-3-2015</a:t>
            </a:fld>
            <a:endParaRPr lang="nl-NL"/>
          </a:p>
        </p:txBody>
      </p:sp>
      <p:sp>
        <p:nvSpPr>
          <p:cNvPr id="18" name="Tijdelijke aanduiding voor voettekst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nl-NL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BE9825DF-CC50-4446-BFCB-747841435239}" type="slidenum">
              <a:rPr lang="nl-NL" smtClean="0"/>
              <a:t>‹nr.›</a:t>
            </a:fld>
            <a:endParaRPr lang="nl-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2.wav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3.wav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4.wav"/><Relationship Id="rId5" Type="http://schemas.openxmlformats.org/officeDocument/2006/relationships/image" Target="../media/image7.jpe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://jeugdjournaal.nl/item/578041-sociale-media-zijn-leuk.html" TargetMode="Externa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5.wav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6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3568" y="836712"/>
            <a:ext cx="7772400" cy="1828800"/>
          </a:xfrm>
        </p:spPr>
        <p:txBody>
          <a:bodyPr/>
          <a:lstStyle/>
          <a:p>
            <a:pPr algn="ctr"/>
            <a:r>
              <a:rPr lang="en-US" dirty="0" err="1" smtClean="0"/>
              <a:t>Presentatie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err="1" smtClean="0"/>
              <a:t>Mediawijsheid</a:t>
            </a:r>
            <a:endParaRPr lang="nl-NL" dirty="0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ctr"/>
            <a:r>
              <a:rPr lang="en-US" dirty="0" err="1" smtClean="0">
                <a:solidFill>
                  <a:schemeClr val="tx1"/>
                </a:solidFill>
                <a:latin typeface="+mj-lt"/>
              </a:rPr>
              <a:t>Gemaakt</a:t>
            </a:r>
            <a:r>
              <a:rPr lang="en-US" dirty="0" smtClean="0">
                <a:solidFill>
                  <a:schemeClr val="tx1"/>
                </a:solidFill>
                <a:latin typeface="+mj-lt"/>
              </a:rPr>
              <a:t> door: </a:t>
            </a:r>
            <a:r>
              <a:rPr lang="en-US" dirty="0" err="1" smtClean="0">
                <a:solidFill>
                  <a:schemeClr val="tx1"/>
                </a:solidFill>
                <a:latin typeface="+mj-lt"/>
              </a:rPr>
              <a:t>Manja</a:t>
            </a:r>
            <a:r>
              <a:rPr lang="en-US" dirty="0" smtClean="0">
                <a:solidFill>
                  <a:schemeClr val="tx1"/>
                </a:solidFill>
                <a:latin typeface="+mj-lt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+mj-lt"/>
              </a:rPr>
              <a:t>Besseling</a:t>
            </a:r>
            <a:r>
              <a:rPr lang="en-US" dirty="0" smtClean="0">
                <a:solidFill>
                  <a:schemeClr val="tx1"/>
                </a:solidFill>
                <a:latin typeface="+mj-lt"/>
              </a:rPr>
              <a:t> en </a:t>
            </a:r>
            <a:r>
              <a:rPr lang="en-US" dirty="0" err="1" smtClean="0">
                <a:solidFill>
                  <a:schemeClr val="tx1"/>
                </a:solidFill>
                <a:latin typeface="+mj-lt"/>
              </a:rPr>
              <a:t>Thijs</a:t>
            </a:r>
            <a:r>
              <a:rPr lang="en-US" dirty="0" smtClean="0">
                <a:solidFill>
                  <a:schemeClr val="tx1"/>
                </a:solidFill>
                <a:latin typeface="+mj-lt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+mj-lt"/>
              </a:rPr>
              <a:t>Boudeling</a:t>
            </a:r>
            <a:endParaRPr lang="en-US" dirty="0" smtClean="0">
              <a:solidFill>
                <a:schemeClr val="tx1"/>
              </a:solidFill>
              <a:latin typeface="+mj-lt"/>
            </a:endParaRPr>
          </a:p>
          <a:p>
            <a:pPr algn="ctr"/>
            <a:r>
              <a:rPr lang="en-US" dirty="0" err="1" smtClean="0">
                <a:solidFill>
                  <a:schemeClr val="tx1"/>
                </a:solidFill>
                <a:latin typeface="+mj-lt"/>
              </a:rPr>
              <a:t>Voor</a:t>
            </a:r>
            <a:r>
              <a:rPr lang="en-US" dirty="0" smtClean="0">
                <a:solidFill>
                  <a:schemeClr val="tx1"/>
                </a:solidFill>
                <a:latin typeface="+mj-lt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+mj-lt"/>
              </a:rPr>
              <a:t>kinderen</a:t>
            </a:r>
            <a:r>
              <a:rPr lang="en-US" dirty="0" smtClean="0">
                <a:solidFill>
                  <a:schemeClr val="tx1"/>
                </a:solidFill>
                <a:latin typeface="+mj-lt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+mj-lt"/>
              </a:rPr>
              <a:t>uit</a:t>
            </a:r>
            <a:r>
              <a:rPr lang="en-US" dirty="0" smtClean="0">
                <a:solidFill>
                  <a:schemeClr val="tx1"/>
                </a:solidFill>
                <a:latin typeface="+mj-lt"/>
              </a:rPr>
              <a:t>: </a:t>
            </a:r>
            <a:r>
              <a:rPr lang="en-US" dirty="0" err="1" smtClean="0">
                <a:solidFill>
                  <a:schemeClr val="tx1"/>
                </a:solidFill>
                <a:latin typeface="+mj-lt"/>
              </a:rPr>
              <a:t>groep</a:t>
            </a:r>
            <a:r>
              <a:rPr lang="en-US" dirty="0" smtClean="0">
                <a:solidFill>
                  <a:schemeClr val="tx1"/>
                </a:solidFill>
                <a:latin typeface="+mj-lt"/>
              </a:rPr>
              <a:t> 5 of 6</a:t>
            </a:r>
          </a:p>
          <a:p>
            <a:pPr algn="l"/>
            <a:endParaRPr lang="nl-NL" dirty="0">
              <a:solidFill>
                <a:schemeClr val="tx1"/>
              </a:solidFill>
              <a:latin typeface="+mj-lt"/>
            </a:endParaRPr>
          </a:p>
        </p:txBody>
      </p:sp>
      <p:pic>
        <p:nvPicPr>
          <p:cNvPr id="4" name="start">
            <a:hlinkClick r:id="" action="ppaction://media"/>
          </p:cNvPr>
          <p:cNvPicPr>
            <a:picLocks noRot="1" noChangeAspect="1"/>
          </p:cNvPicPr>
          <p:nvPr>
            <a:wavAudioFile r:embed="rId1" name="start"/>
          </p:nvPr>
        </p:nvPicPr>
        <p:blipFill>
          <a:blip r:embed="rId3" cstate="print"/>
          <a:stretch>
            <a:fillRect/>
          </a:stretch>
        </p:blipFill>
        <p:spPr>
          <a:xfrm>
            <a:off x="1043608" y="4509120"/>
            <a:ext cx="1384920" cy="138492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09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3568" y="692696"/>
            <a:ext cx="7772400" cy="1828800"/>
          </a:xfrm>
        </p:spPr>
        <p:txBody>
          <a:bodyPr/>
          <a:lstStyle/>
          <a:p>
            <a:pPr algn="ctr"/>
            <a:r>
              <a:rPr lang="en-US" dirty="0" err="1" smtClean="0"/>
              <a:t>Inleiding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2408264"/>
          </a:xfrm>
        </p:spPr>
        <p:txBody>
          <a:bodyPr>
            <a:normAutofit/>
          </a:bodyPr>
          <a:lstStyle/>
          <a:p>
            <a:pPr algn="ctr">
              <a:buFont typeface="Arial" pitchFamily="34" charset="0"/>
              <a:buChar char="•"/>
            </a:pPr>
            <a:r>
              <a:rPr lang="en-US" sz="2800" dirty="0" err="1" smtClean="0">
                <a:solidFill>
                  <a:schemeClr val="tx1"/>
                </a:solidFill>
              </a:rPr>
              <a:t>Wat</a:t>
            </a:r>
            <a:r>
              <a:rPr lang="en-US" sz="2800" dirty="0" smtClean="0">
                <a:solidFill>
                  <a:schemeClr val="tx1"/>
                </a:solidFill>
              </a:rPr>
              <a:t> is media</a:t>
            </a:r>
          </a:p>
          <a:p>
            <a:pPr algn="ctr">
              <a:buFont typeface="Arial" pitchFamily="34" charset="0"/>
              <a:buChar char="•"/>
            </a:pPr>
            <a:r>
              <a:rPr lang="en-US" sz="2800" dirty="0" err="1" smtClean="0">
                <a:solidFill>
                  <a:schemeClr val="tx1"/>
                </a:solidFill>
              </a:rPr>
              <a:t>Leuke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dingen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aan</a:t>
            </a:r>
            <a:r>
              <a:rPr lang="en-US" sz="2800" dirty="0" smtClean="0">
                <a:solidFill>
                  <a:schemeClr val="tx1"/>
                </a:solidFill>
              </a:rPr>
              <a:t> media</a:t>
            </a:r>
          </a:p>
          <a:p>
            <a:pPr algn="ctr">
              <a:buFont typeface="Arial" pitchFamily="34" charset="0"/>
              <a:buChar char="•"/>
            </a:pPr>
            <a:r>
              <a:rPr lang="en-US" sz="2800" dirty="0" err="1" smtClean="0">
                <a:solidFill>
                  <a:schemeClr val="tx1"/>
                </a:solidFill>
              </a:rPr>
              <a:t>Leuke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toepassing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</a:p>
          <a:p>
            <a:pPr algn="ctr">
              <a:buFont typeface="Arial" pitchFamily="34" charset="0"/>
              <a:buChar char="•"/>
            </a:pPr>
            <a:r>
              <a:rPr lang="en-US" sz="2800" dirty="0" err="1" smtClean="0">
                <a:solidFill>
                  <a:schemeClr val="tx1"/>
                </a:solidFill>
              </a:rPr>
              <a:t>Gevaren</a:t>
            </a:r>
            <a:r>
              <a:rPr lang="en-US" sz="2800" dirty="0" smtClean="0">
                <a:solidFill>
                  <a:schemeClr val="tx1"/>
                </a:solidFill>
              </a:rPr>
              <a:t> van media</a:t>
            </a:r>
          </a:p>
          <a:p>
            <a:endParaRPr lang="nl-NL" dirty="0"/>
          </a:p>
        </p:txBody>
      </p:sp>
      <p:pic>
        <p:nvPicPr>
          <p:cNvPr id="5" name="Opgenomen geluid">
            <a:hlinkClick r:id="" action="ppaction://media"/>
          </p:cNvPr>
          <p:cNvPicPr>
            <a:picLocks noRot="1" noChangeAspect="1"/>
          </p:cNvPicPr>
          <p:nvPr>
            <a:wavAudioFile r:embed="rId1" name="Opgenomen geluid"/>
          </p:nvPr>
        </p:nvPicPr>
        <p:blipFill>
          <a:blip r:embed="rId3" cstate="print"/>
          <a:stretch>
            <a:fillRect/>
          </a:stretch>
        </p:blipFill>
        <p:spPr>
          <a:xfrm>
            <a:off x="1187624" y="5301208"/>
            <a:ext cx="936104" cy="93610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76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3"/>
          <p:cNvSpPr>
            <a:spLocks noGrp="1"/>
          </p:cNvSpPr>
          <p:nvPr>
            <p:ph type="ctrTitle"/>
          </p:nvPr>
        </p:nvSpPr>
        <p:spPr>
          <a:xfrm>
            <a:off x="683568" y="620688"/>
            <a:ext cx="7772400" cy="1828800"/>
          </a:xfrm>
        </p:spPr>
        <p:txBody>
          <a:bodyPr/>
          <a:lstStyle/>
          <a:p>
            <a:pPr algn="ctr"/>
            <a:r>
              <a:rPr lang="en-US" dirty="0" err="1" smtClean="0"/>
              <a:t>Wat</a:t>
            </a:r>
            <a:r>
              <a:rPr lang="en-US" dirty="0" smtClean="0"/>
              <a:t> is media</a:t>
            </a:r>
            <a:endParaRPr lang="nl-NL" dirty="0"/>
          </a:p>
        </p:txBody>
      </p:sp>
      <p:sp>
        <p:nvSpPr>
          <p:cNvPr id="5" name="Ondertitel 4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/>
          <a:lstStyle/>
          <a:p>
            <a:pPr algn="ctr"/>
            <a:endParaRPr lang="nl-NL" dirty="0">
              <a:solidFill>
                <a:schemeClr val="tx1"/>
              </a:solidFill>
            </a:endParaRPr>
          </a:p>
        </p:txBody>
      </p:sp>
      <p:pic>
        <p:nvPicPr>
          <p:cNvPr id="8" name="Opgenomen geluid">
            <a:hlinkClick r:id="" action="ppaction://media"/>
          </p:cNvPr>
          <p:cNvPicPr>
            <a:picLocks noRot="1" noChangeAspect="1"/>
          </p:cNvPicPr>
          <p:nvPr>
            <a:wavAudioFile r:embed="rId1" name="Opgenomen geluid"/>
          </p:nvPr>
        </p:nvPicPr>
        <p:blipFill>
          <a:blip r:embed="rId3" cstate="print"/>
          <a:stretch>
            <a:fillRect/>
          </a:stretch>
        </p:blipFill>
        <p:spPr>
          <a:xfrm>
            <a:off x="3131840" y="4005064"/>
            <a:ext cx="1952600" cy="1952600"/>
          </a:xfrm>
          <a:prstGeom prst="rect">
            <a:avLst/>
          </a:prstGeom>
        </p:spPr>
      </p:pic>
      <p:pic>
        <p:nvPicPr>
          <p:cNvPr id="4098" name="Picture 2" descr="http://mathijssukel.nl/wp-content/uploads/2013/02/Vraagteken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36096" y="3645024"/>
            <a:ext cx="2499157" cy="273630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180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3"/>
          <p:cNvSpPr>
            <a:spLocks noGrp="1"/>
          </p:cNvSpPr>
          <p:nvPr>
            <p:ph type="ctrTitle"/>
          </p:nvPr>
        </p:nvSpPr>
        <p:spPr>
          <a:xfrm>
            <a:off x="683568" y="764704"/>
            <a:ext cx="7772400" cy="1828800"/>
          </a:xfrm>
        </p:spPr>
        <p:txBody>
          <a:bodyPr/>
          <a:lstStyle/>
          <a:p>
            <a:pPr algn="ctr"/>
            <a:r>
              <a:rPr lang="en-US" dirty="0" err="1" smtClean="0"/>
              <a:t>Verschillende</a:t>
            </a:r>
            <a:r>
              <a:rPr lang="en-US" dirty="0" smtClean="0"/>
              <a:t> media’s </a:t>
            </a:r>
            <a:endParaRPr lang="nl-NL" dirty="0"/>
          </a:p>
        </p:txBody>
      </p:sp>
      <p:sp>
        <p:nvSpPr>
          <p:cNvPr id="5" name="Ondertitel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nl-NL" dirty="0"/>
          </a:p>
        </p:txBody>
      </p:sp>
      <p:pic>
        <p:nvPicPr>
          <p:cNvPr id="6" name="Opgenomen geluid">
            <a:hlinkClick r:id="" action="ppaction://media"/>
          </p:cNvPr>
          <p:cNvPicPr>
            <a:picLocks noRot="1" noChangeAspect="1"/>
          </p:cNvPicPr>
          <p:nvPr>
            <a:wavAudioFile r:embed="rId1" name="Opgenomen geluid"/>
          </p:nvPr>
        </p:nvPicPr>
        <p:blipFill>
          <a:blip r:embed="rId3" cstate="print"/>
          <a:stretch>
            <a:fillRect/>
          </a:stretch>
        </p:blipFill>
        <p:spPr>
          <a:xfrm>
            <a:off x="3419872" y="3356992"/>
            <a:ext cx="2160240" cy="2160240"/>
          </a:xfrm>
          <a:prstGeom prst="rect">
            <a:avLst/>
          </a:prstGeom>
        </p:spPr>
      </p:pic>
      <p:pic>
        <p:nvPicPr>
          <p:cNvPr id="3074" name="Picture 2" descr="https://www.facebook.com/images/fb_icon_325x325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32055">
            <a:off x="6386895" y="3659720"/>
            <a:ext cx="2232248" cy="2232248"/>
          </a:xfrm>
          <a:prstGeom prst="rect">
            <a:avLst/>
          </a:prstGeom>
          <a:noFill/>
        </p:spPr>
      </p:pic>
      <p:pic>
        <p:nvPicPr>
          <p:cNvPr id="3076" name="Picture 4" descr="http://static1.squarespace.com/static/51a26cf5e4b07c0410a70f57/t/530c9ddfe4b0ee38397059da/1393335776090/Vine-800x80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21091487">
            <a:off x="632947" y="3810427"/>
            <a:ext cx="2424168" cy="242416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720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3"/>
          <p:cNvSpPr>
            <a:spLocks noGrp="1"/>
          </p:cNvSpPr>
          <p:nvPr>
            <p:ph type="ctrTitle"/>
          </p:nvPr>
        </p:nvSpPr>
        <p:spPr>
          <a:xfrm>
            <a:off x="755576" y="836712"/>
            <a:ext cx="7772400" cy="1828800"/>
          </a:xfrm>
        </p:spPr>
        <p:txBody>
          <a:bodyPr>
            <a:normAutofit/>
          </a:bodyPr>
          <a:lstStyle/>
          <a:p>
            <a:pPr algn="ctr"/>
            <a:r>
              <a:rPr lang="en-US" sz="4400" dirty="0" err="1" smtClean="0"/>
              <a:t>Leuke</a:t>
            </a:r>
            <a:r>
              <a:rPr lang="en-US" sz="4400" dirty="0" smtClean="0"/>
              <a:t> </a:t>
            </a:r>
            <a:r>
              <a:rPr lang="en-US" sz="4400" dirty="0" err="1" smtClean="0"/>
              <a:t>dingen</a:t>
            </a:r>
            <a:r>
              <a:rPr lang="en-US" sz="4400" dirty="0" smtClean="0"/>
              <a:t> </a:t>
            </a:r>
            <a:r>
              <a:rPr lang="en-US" sz="4400" dirty="0" err="1" smtClean="0"/>
              <a:t>aan</a:t>
            </a:r>
            <a:r>
              <a:rPr lang="en-US" sz="4400" dirty="0" smtClean="0"/>
              <a:t> media</a:t>
            </a:r>
            <a:endParaRPr lang="nl-NL" sz="4400" dirty="0"/>
          </a:p>
        </p:txBody>
      </p:sp>
      <p:sp>
        <p:nvSpPr>
          <p:cNvPr id="5" name="Ondertitel 4"/>
          <p:cNvSpPr>
            <a:spLocks noGrp="1"/>
          </p:cNvSpPr>
          <p:nvPr>
            <p:ph type="subTitle" idx="1"/>
          </p:nvPr>
        </p:nvSpPr>
        <p:spPr>
          <a:xfrm>
            <a:off x="539552" y="3685032"/>
            <a:ext cx="7955224" cy="1472160"/>
          </a:xfrm>
        </p:spPr>
        <p:txBody>
          <a:bodyPr>
            <a:normAutofit/>
          </a:bodyPr>
          <a:lstStyle/>
          <a:p>
            <a:pPr algn="ctr"/>
            <a:r>
              <a:rPr lang="en-US" dirty="0" err="1" smtClean="0">
                <a:solidFill>
                  <a:schemeClr val="tx1"/>
                </a:solidFill>
                <a:hlinkClick r:id="rId2"/>
              </a:rPr>
              <a:t>Kinderen</a:t>
            </a:r>
            <a:r>
              <a:rPr lang="en-US" dirty="0" smtClean="0">
                <a:solidFill>
                  <a:schemeClr val="tx1"/>
                </a:solidFill>
                <a:hlinkClick r:id="rId2"/>
              </a:rPr>
              <a:t> van </a:t>
            </a:r>
            <a:r>
              <a:rPr lang="en-US" dirty="0" err="1" smtClean="0">
                <a:solidFill>
                  <a:schemeClr val="tx1"/>
                </a:solidFill>
                <a:hlinkClick r:id="rId2"/>
              </a:rPr>
              <a:t>groep</a:t>
            </a:r>
            <a:r>
              <a:rPr lang="en-US" dirty="0" smtClean="0">
                <a:solidFill>
                  <a:schemeClr val="tx1"/>
                </a:solidFill>
                <a:hlinkClick r:id="rId2"/>
              </a:rPr>
              <a:t> 7 en 8 over social media.</a:t>
            </a:r>
          </a:p>
          <a:p>
            <a:pPr algn="ctr"/>
            <a:endParaRPr lang="nl-NL" dirty="0" smtClean="0">
              <a:solidFill>
                <a:schemeClr val="tx1"/>
              </a:solidFill>
              <a:hlinkClick r:id="rId2"/>
            </a:endParaRPr>
          </a:p>
          <a:p>
            <a:pPr algn="ctr"/>
            <a:r>
              <a:rPr lang="nl-NL" dirty="0" smtClean="0">
                <a:hlinkClick r:id="rId2"/>
              </a:rPr>
              <a:t>http://jeugdjournaal.nl/item/578041-sociale-media-zijn-leuk.html</a:t>
            </a:r>
            <a:endParaRPr lang="nl-NL" dirty="0" smtClean="0"/>
          </a:p>
          <a:p>
            <a:pPr algn="ctr"/>
            <a:endParaRPr lang="nl-N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3"/>
          <p:cNvSpPr>
            <a:spLocks noGrp="1"/>
          </p:cNvSpPr>
          <p:nvPr>
            <p:ph type="ctrTitle"/>
          </p:nvPr>
        </p:nvSpPr>
        <p:spPr>
          <a:xfrm>
            <a:off x="683568" y="620688"/>
            <a:ext cx="7772400" cy="1828800"/>
          </a:xfrm>
        </p:spPr>
        <p:txBody>
          <a:bodyPr>
            <a:normAutofit/>
          </a:bodyPr>
          <a:lstStyle/>
          <a:p>
            <a:pPr algn="l"/>
            <a:r>
              <a:rPr lang="en-US" sz="4000" dirty="0" err="1" smtClean="0"/>
              <a:t>Gevaren</a:t>
            </a:r>
            <a:r>
              <a:rPr lang="en-US" sz="4000" dirty="0" smtClean="0"/>
              <a:t> van social media</a:t>
            </a:r>
            <a:endParaRPr lang="nl-NL" sz="4000" dirty="0"/>
          </a:p>
        </p:txBody>
      </p:sp>
      <p:sp>
        <p:nvSpPr>
          <p:cNvPr id="5" name="Ondertitel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nl-NL" dirty="0"/>
          </a:p>
        </p:txBody>
      </p:sp>
      <p:pic>
        <p:nvPicPr>
          <p:cNvPr id="6" name="Afbeelding 5" descr="social-media-swot-e130658811467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39552" y="3717032"/>
            <a:ext cx="5587159" cy="2299518"/>
          </a:xfrm>
          <a:prstGeom prst="rect">
            <a:avLst/>
          </a:prstGeom>
        </p:spPr>
      </p:pic>
      <p:pic>
        <p:nvPicPr>
          <p:cNvPr id="7" name="Opgenomen geluid">
            <a:hlinkClick r:id="" action="ppaction://media"/>
          </p:cNvPr>
          <p:cNvPicPr>
            <a:picLocks noRot="1" noChangeAspect="1"/>
          </p:cNvPicPr>
          <p:nvPr>
            <a:wavAudioFile r:embed="rId1" name="Opgenomen geluid"/>
          </p:nvPr>
        </p:nvPicPr>
        <p:blipFill>
          <a:blip r:embed="rId4" cstate="print"/>
          <a:stretch>
            <a:fillRect/>
          </a:stretch>
        </p:blipFill>
        <p:spPr>
          <a:xfrm>
            <a:off x="6444208" y="4797152"/>
            <a:ext cx="1224136" cy="122413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362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3"/>
          <p:cNvSpPr>
            <a:spLocks noGrp="1"/>
          </p:cNvSpPr>
          <p:nvPr>
            <p:ph type="ctrTitle"/>
          </p:nvPr>
        </p:nvSpPr>
        <p:spPr>
          <a:xfrm>
            <a:off x="755576" y="836712"/>
            <a:ext cx="7772400" cy="1828800"/>
          </a:xfrm>
        </p:spPr>
        <p:txBody>
          <a:bodyPr/>
          <a:lstStyle/>
          <a:p>
            <a:pPr algn="ctr"/>
            <a:r>
              <a:rPr lang="en-US" dirty="0" err="1" smtClean="0"/>
              <a:t>Einde</a:t>
            </a:r>
            <a:endParaRPr lang="nl-NL" dirty="0"/>
          </a:p>
        </p:txBody>
      </p:sp>
      <p:sp>
        <p:nvSpPr>
          <p:cNvPr id="5" name="Ondertitel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nl-NL" dirty="0"/>
          </a:p>
        </p:txBody>
      </p:sp>
      <p:pic>
        <p:nvPicPr>
          <p:cNvPr id="6" name="Opgenomen geluid">
            <a:hlinkClick r:id="" action="ppaction://media"/>
          </p:cNvPr>
          <p:cNvPicPr>
            <a:picLocks noRot="1" noChangeAspect="1"/>
          </p:cNvPicPr>
          <p:nvPr>
            <a:wavAudioFile r:embed="rId1" name="Opgenomen geluid"/>
          </p:nvPr>
        </p:nvPicPr>
        <p:blipFill>
          <a:blip r:embed="rId3" cstate="print"/>
          <a:stretch>
            <a:fillRect/>
          </a:stretch>
        </p:blipFill>
        <p:spPr>
          <a:xfrm>
            <a:off x="2987824" y="2852936"/>
            <a:ext cx="3744416" cy="374441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640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spect">
  <a:themeElements>
    <a:clrScheme name="Aspect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Aspect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A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65</TotalTime>
  <Words>57</Words>
  <Application>Microsoft Office PowerPoint</Application>
  <PresentationFormat>Diavoorstelling (4:3)</PresentationFormat>
  <Paragraphs>16</Paragraphs>
  <Slides>7</Slides>
  <Notes>0</Notes>
  <HiddenSlides>0</HiddenSlides>
  <MMClips>6</MMClips>
  <ScaleCrop>false</ScaleCrop>
  <HeadingPairs>
    <vt:vector size="6" baseType="variant">
      <vt:variant>
        <vt:lpstr>Gebruikte lettertypen</vt:lpstr>
      </vt:variant>
      <vt:variant>
        <vt:i4>3</vt:i4>
      </vt:variant>
      <vt:variant>
        <vt:lpstr>Thema</vt:lpstr>
      </vt:variant>
      <vt:variant>
        <vt:i4>1</vt:i4>
      </vt:variant>
      <vt:variant>
        <vt:lpstr>Diatitels</vt:lpstr>
      </vt:variant>
      <vt:variant>
        <vt:i4>7</vt:i4>
      </vt:variant>
    </vt:vector>
  </HeadingPairs>
  <TitlesOfParts>
    <vt:vector size="11" baseType="lpstr">
      <vt:lpstr>Arial</vt:lpstr>
      <vt:lpstr>Verdana</vt:lpstr>
      <vt:lpstr>Wingdings 2</vt:lpstr>
      <vt:lpstr>Aspect</vt:lpstr>
      <vt:lpstr>Presentatie Mediawijsheid</vt:lpstr>
      <vt:lpstr>Inleiding</vt:lpstr>
      <vt:lpstr>Wat is media</vt:lpstr>
      <vt:lpstr>Verschillende media’s </vt:lpstr>
      <vt:lpstr>Leuke dingen aan media</vt:lpstr>
      <vt:lpstr>Gevaren van social media</vt:lpstr>
      <vt:lpstr>Einde</vt:lpstr>
    </vt:vector>
  </TitlesOfParts>
  <Company>Hewlett-Packard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Presentatie Mediawijsheid</dc:title>
  <dc:creator>Dion</dc:creator>
  <cp:lastModifiedBy>Manja Besseling</cp:lastModifiedBy>
  <cp:revision>6</cp:revision>
  <dcterms:created xsi:type="dcterms:W3CDTF">2015-03-26T15:05:45Z</dcterms:created>
  <dcterms:modified xsi:type="dcterms:W3CDTF">2015-03-30T13:32:32Z</dcterms:modified>
</cp:coreProperties>
</file>